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6" r:id="rId3"/>
    <p:sldId id="263" r:id="rId4"/>
    <p:sldId id="268" r:id="rId5"/>
    <p:sldId id="258" r:id="rId6"/>
    <p:sldId id="270" r:id="rId7"/>
    <p:sldId id="259" r:id="rId8"/>
    <p:sldId id="260" r:id="rId9"/>
    <p:sldId id="261" r:id="rId10"/>
    <p:sldId id="26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095"/>
    <a:srgbClr val="FC4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88649" autoAdjust="0"/>
  </p:normalViewPr>
  <p:slideViewPr>
    <p:cSldViewPr snapToGrid="0">
      <p:cViewPr varScale="1">
        <p:scale>
          <a:sx n="62" d="100"/>
          <a:sy n="62" d="100"/>
        </p:scale>
        <p:origin x="9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8FA9F-1236-4E67-A4DA-03E6218ABCA8}" type="datetimeFigureOut">
              <a:rPr lang="es-CO" smtClean="0"/>
              <a:t>10/02/2020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8D4B7-07E8-401E-B5F2-812A5C934B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02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2693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498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703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4239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320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7051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6834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470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820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384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ie de página 3"/>
          <p:cNvSpPr>
            <a:spLocks noGrp="1"/>
          </p:cNvSpPr>
          <p:nvPr userDrawn="1">
            <p:ph type="ftr" sz="quarter" idx="4294967295"/>
          </p:nvPr>
        </p:nvSpPr>
        <p:spPr>
          <a:xfrm>
            <a:off x="660071" y="6334789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0" hasCustomPrompt="1"/>
          </p:nvPr>
        </p:nvSpPr>
        <p:spPr>
          <a:xfrm>
            <a:off x="2263619" y="2457867"/>
            <a:ext cx="7869732" cy="107981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slide</a:t>
            </a:r>
            <a:endParaRPr lang="es-ES" dirty="0" smtClean="0"/>
          </a:p>
          <a:p>
            <a:pPr lvl="1"/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ES" dirty="0" smtClean="0"/>
          </a:p>
          <a:p>
            <a:pPr lvl="2"/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ES" dirty="0" smtClean="0"/>
          </a:p>
          <a:p>
            <a:pPr lvl="3"/>
            <a:r>
              <a:rPr lang="es-ES" dirty="0" err="1" smtClean="0"/>
              <a:t>Fourth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ES" dirty="0" smtClean="0"/>
          </a:p>
          <a:p>
            <a:pPr lvl="4"/>
            <a:r>
              <a:rPr lang="es-ES" dirty="0" err="1" smtClean="0"/>
              <a:t>Fifth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CO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660072" y="-294873"/>
            <a:ext cx="3600000" cy="1942613"/>
          </a:xfrm>
          <a:prstGeom prst="rect">
            <a:avLst/>
          </a:prstGeom>
          <a:solidFill>
            <a:srgbClr val="075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9" name="Conector recto 8"/>
          <p:cNvCxnSpPr/>
          <p:nvPr userDrawn="1"/>
        </p:nvCxnSpPr>
        <p:spPr>
          <a:xfrm flipH="1">
            <a:off x="2207449" y="6490544"/>
            <a:ext cx="3780000" cy="0"/>
          </a:xfrm>
          <a:prstGeom prst="line">
            <a:avLst/>
          </a:prstGeom>
          <a:ln w="3175">
            <a:solidFill>
              <a:srgbClr val="075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981" y="6167441"/>
            <a:ext cx="1698266" cy="517567"/>
          </a:xfrm>
          <a:prstGeom prst="rect">
            <a:avLst/>
          </a:prstGeom>
        </p:spPr>
      </p:pic>
      <p:pic>
        <p:nvPicPr>
          <p:cNvPr id="19" name="Image" descr="Image"/>
          <p:cNvPicPr>
            <a:picLocks noChangeAspect="1"/>
          </p:cNvPicPr>
          <p:nvPr userDrawn="1"/>
        </p:nvPicPr>
        <p:blipFill rotWithShape="1">
          <a:blip r:embed="rId3">
            <a:extLst/>
          </a:blip>
          <a:srcRect l="52657"/>
          <a:stretch/>
        </p:blipFill>
        <p:spPr>
          <a:xfrm>
            <a:off x="10055680" y="6127088"/>
            <a:ext cx="1825160" cy="572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" descr="Image"/>
          <p:cNvPicPr>
            <a:picLocks noChangeAspect="1"/>
          </p:cNvPicPr>
          <p:nvPr userDrawn="1"/>
        </p:nvPicPr>
        <p:blipFill rotWithShape="1">
          <a:blip r:embed="rId3">
            <a:extLst/>
          </a:blip>
          <a:srcRect l="-3859" r="51292"/>
          <a:stretch/>
        </p:blipFill>
        <p:spPr>
          <a:xfrm>
            <a:off x="7950981" y="6127105"/>
            <a:ext cx="2022763" cy="57175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62982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5313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2473325" y="2638425"/>
            <a:ext cx="5621338" cy="173831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slides</a:t>
            </a:r>
            <a:endParaRPr lang="es-ES" dirty="0" smtClean="0"/>
          </a:p>
          <a:p>
            <a:pPr lvl="1"/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ES" dirty="0" smtClean="0"/>
          </a:p>
          <a:p>
            <a:pPr lvl="2"/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ES" dirty="0" smtClean="0"/>
          </a:p>
          <a:p>
            <a:pPr lvl="3"/>
            <a:r>
              <a:rPr lang="es-ES" dirty="0" err="1" smtClean="0"/>
              <a:t>Fourth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ES" dirty="0" smtClean="0"/>
          </a:p>
          <a:p>
            <a:pPr lvl="4"/>
            <a:r>
              <a:rPr lang="es-ES" dirty="0" err="1" smtClean="0"/>
              <a:t>Fifth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CO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660072" y="-294873"/>
            <a:ext cx="3600000" cy="1942613"/>
          </a:xfrm>
          <a:prstGeom prst="rect">
            <a:avLst/>
          </a:prstGeom>
          <a:solidFill>
            <a:srgbClr val="075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O"/>
          </a:p>
        </p:txBody>
      </p:sp>
      <p:cxnSp>
        <p:nvCxnSpPr>
          <p:cNvPr id="10" name="Conector recto 9"/>
          <p:cNvCxnSpPr/>
          <p:nvPr userDrawn="1"/>
        </p:nvCxnSpPr>
        <p:spPr>
          <a:xfrm flipH="1">
            <a:off x="2207449" y="6490544"/>
            <a:ext cx="3780000" cy="0"/>
          </a:xfrm>
          <a:prstGeom prst="line">
            <a:avLst/>
          </a:prstGeom>
          <a:ln w="3175">
            <a:solidFill>
              <a:srgbClr val="075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981" y="6167441"/>
            <a:ext cx="1698266" cy="517567"/>
          </a:xfrm>
          <a:prstGeom prst="rect">
            <a:avLst/>
          </a:prstGeom>
        </p:spPr>
      </p:pic>
      <p:pic>
        <p:nvPicPr>
          <p:cNvPr id="13" name="Image" descr="Image"/>
          <p:cNvPicPr>
            <a:picLocks noChangeAspect="1"/>
          </p:cNvPicPr>
          <p:nvPr userDrawn="1"/>
        </p:nvPicPr>
        <p:blipFill rotWithShape="1">
          <a:blip r:embed="rId3">
            <a:extLst/>
          </a:blip>
          <a:srcRect l="52657"/>
          <a:stretch/>
        </p:blipFill>
        <p:spPr>
          <a:xfrm>
            <a:off x="10055680" y="6127088"/>
            <a:ext cx="1825160" cy="572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" descr="Image"/>
          <p:cNvPicPr>
            <a:picLocks noChangeAspect="1"/>
          </p:cNvPicPr>
          <p:nvPr userDrawn="1"/>
        </p:nvPicPr>
        <p:blipFill rotWithShape="1">
          <a:blip r:embed="rId3">
            <a:extLst/>
          </a:blip>
          <a:srcRect l="-3859" r="51292"/>
          <a:stretch/>
        </p:blipFill>
        <p:spPr>
          <a:xfrm>
            <a:off x="7950981" y="6127105"/>
            <a:ext cx="2022763" cy="57175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9403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cale.mit.edu/sites/default/files/scale-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114" y="6153750"/>
            <a:ext cx="2026863" cy="607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355" y="5823322"/>
            <a:ext cx="1298976" cy="10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58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053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chong@up.edu.p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916271" y="221300"/>
            <a:ext cx="3263843" cy="127355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O" sz="3600" dirty="0" err="1" smtClean="0">
                <a:solidFill>
                  <a:schemeClr val="bg1"/>
                </a:solidFill>
              </a:rPr>
              <a:t>Instructions</a:t>
            </a:r>
            <a:endParaRPr lang="es-CO" sz="3600" b="1" dirty="0">
              <a:solidFill>
                <a:schemeClr val="bg1"/>
              </a:solidFill>
            </a:endParaRPr>
          </a:p>
        </p:txBody>
      </p:sp>
      <p:sp>
        <p:nvSpPr>
          <p:cNvPr id="7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094949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r>
              <a:rPr lang="it-IT" sz="12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59854" y="2292439"/>
            <a:ext cx="107924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Dear author(s),</a:t>
            </a:r>
          </a:p>
          <a:p>
            <a:endParaRPr lang="en-US" dirty="0"/>
          </a:p>
          <a:p>
            <a:r>
              <a:rPr lang="en-US" dirty="0" smtClean="0"/>
              <a:t>This is XXI 2020 PANAM Conference presentation template. In this file you will find:</a:t>
            </a:r>
          </a:p>
          <a:p>
            <a:endParaRPr lang="en-US" dirty="0"/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Minimum sections for the presentation you will do about your research in the conference.</a:t>
            </a:r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Each </a:t>
            </a:r>
            <a:r>
              <a:rPr lang="en-US" dirty="0"/>
              <a:t>slide contains guidance </a:t>
            </a:r>
            <a:r>
              <a:rPr lang="en-US" dirty="0" smtClean="0"/>
              <a:t>about </a:t>
            </a:r>
            <a:r>
              <a:rPr lang="en-US" dirty="0"/>
              <a:t>the suggested content for </a:t>
            </a:r>
            <a:r>
              <a:rPr lang="en-US" dirty="0" smtClean="0"/>
              <a:t>the </a:t>
            </a:r>
            <a:r>
              <a:rPr lang="en-US" dirty="0"/>
              <a:t>section</a:t>
            </a:r>
            <a:r>
              <a:rPr lang="en-US" dirty="0" smtClean="0"/>
              <a:t>.</a:t>
            </a:r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The title of the sections might be changed by the authors</a:t>
            </a:r>
          </a:p>
          <a:p>
            <a:pPr>
              <a:buClr>
                <a:srgbClr val="FC4C02"/>
              </a:buClr>
            </a:pPr>
            <a:endParaRPr lang="en-US" dirty="0" smtClean="0"/>
          </a:p>
          <a:p>
            <a:pPr>
              <a:buClr>
                <a:srgbClr val="FC4C02"/>
              </a:buClr>
            </a:pPr>
            <a:r>
              <a:rPr lang="en-US" dirty="0" smtClean="0"/>
              <a:t>Keep in mind that the deadline to submit the extended abstracts is </a:t>
            </a:r>
            <a:r>
              <a:rPr lang="en-US" smtClean="0"/>
              <a:t>on </a:t>
            </a:r>
            <a:r>
              <a:rPr lang="en-US" smtClean="0">
                <a:solidFill>
                  <a:srgbClr val="FF0000"/>
                </a:solidFill>
              </a:rPr>
              <a:t>March 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 2020.</a:t>
            </a:r>
          </a:p>
          <a:p>
            <a:pPr>
              <a:buClr>
                <a:srgbClr val="FC4C02"/>
              </a:buClr>
            </a:pPr>
            <a:endParaRPr lang="en-US" dirty="0" smtClean="0"/>
          </a:p>
          <a:p>
            <a:pPr>
              <a:buClr>
                <a:srgbClr val="FC4C02"/>
              </a:buClr>
            </a:pPr>
            <a:r>
              <a:rPr lang="en-US" dirty="0" smtClean="0"/>
              <a:t>Further details might be consulted via email to Mario Chong: </a:t>
            </a:r>
            <a:r>
              <a:rPr lang="en-US" dirty="0" smtClean="0">
                <a:hlinkClick r:id="rId3"/>
              </a:rPr>
              <a:t>m.chong@up.edu.pe</a:t>
            </a:r>
            <a:endParaRPr lang="en-US" dirty="0" smtClean="0"/>
          </a:p>
          <a:p>
            <a:pPr>
              <a:buClr>
                <a:srgbClr val="FC4C02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56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77634" y="344204"/>
            <a:ext cx="3302480" cy="534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600" dirty="0" err="1">
                <a:solidFill>
                  <a:schemeClr val="bg1"/>
                </a:solidFill>
              </a:rPr>
              <a:t>References</a:t>
            </a:r>
            <a:endParaRPr lang="es-CO" sz="3600" b="1" dirty="0">
              <a:solidFill>
                <a:schemeClr val="bg1"/>
              </a:solidFill>
            </a:endParaRPr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2315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77634" y="344204"/>
            <a:ext cx="3302480" cy="534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chemeClr val="bg1"/>
                </a:solidFill>
              </a:rPr>
              <a:t>Appendices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3814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916271" y="221300"/>
            <a:ext cx="3178209" cy="127355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O" sz="3600" dirty="0" smtClean="0">
                <a:solidFill>
                  <a:schemeClr val="bg1"/>
                </a:solidFill>
              </a:rPr>
              <a:t>XXI PANAM 2020</a:t>
            </a:r>
            <a:endParaRPr lang="es-CO" sz="36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894974" y="3294531"/>
            <a:ext cx="8402053" cy="1000744"/>
          </a:xfrm>
          <a:prstGeom prst="rect">
            <a:avLst/>
          </a:prstGeom>
        </p:spPr>
        <p:txBody>
          <a:bodyPr/>
          <a:lstStyle/>
          <a:p>
            <a:r>
              <a:rPr lang="es-CO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</a:t>
            </a:r>
            <a:r>
              <a:rPr lang="es-CO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CO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  <a:endParaRPr lang="es-CO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Authors</a:t>
            </a:r>
            <a:endParaRPr lang="es-C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Affiliation: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University/Industry,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Department,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Country</a:t>
            </a:r>
            <a:endParaRPr lang="es-C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19799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r>
              <a:rPr lang="it-IT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42221" y="165458"/>
            <a:ext cx="3317851" cy="6529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600" dirty="0" err="1" smtClean="0">
                <a:solidFill>
                  <a:schemeClr val="bg1"/>
                </a:solidFill>
              </a:rPr>
              <a:t>Introduction</a:t>
            </a:r>
            <a:endParaRPr lang="es-CO" sz="3600" dirty="0">
              <a:solidFill>
                <a:schemeClr val="bg1"/>
              </a:solidFill>
            </a:endParaRPr>
          </a:p>
        </p:txBody>
      </p:sp>
      <p:sp>
        <p:nvSpPr>
          <p:cNvPr id="9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5313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6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62263" y="246738"/>
            <a:ext cx="3317851" cy="6529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600" dirty="0" err="1" smtClean="0">
                <a:solidFill>
                  <a:schemeClr val="bg1"/>
                </a:solidFill>
              </a:rPr>
              <a:t>Research</a:t>
            </a:r>
            <a:r>
              <a:rPr lang="es-CO" sz="3600" dirty="0" smtClean="0">
                <a:solidFill>
                  <a:schemeClr val="bg1"/>
                </a:solidFill>
              </a:rPr>
              <a:t> </a:t>
            </a:r>
            <a:r>
              <a:rPr lang="es-CO" sz="3600" dirty="0" err="1" smtClean="0">
                <a:solidFill>
                  <a:schemeClr val="bg1"/>
                </a:solidFill>
              </a:rPr>
              <a:t>Question</a:t>
            </a:r>
            <a:endParaRPr lang="es-CO" sz="3600" dirty="0">
              <a:solidFill>
                <a:schemeClr val="bg1"/>
              </a:solidFill>
            </a:endParaRPr>
          </a:p>
        </p:txBody>
      </p:sp>
      <p:sp>
        <p:nvSpPr>
          <p:cNvPr id="9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2315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877634" y="344203"/>
            <a:ext cx="3302480" cy="1273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3600" dirty="0" smtClean="0">
                <a:solidFill>
                  <a:schemeClr val="bg1"/>
                </a:solidFill>
              </a:rPr>
              <a:t>Literature review</a:t>
            </a:r>
            <a:endParaRPr lang="es-CO" sz="3600" dirty="0">
              <a:solidFill>
                <a:schemeClr val="bg1"/>
              </a:solidFill>
            </a:endParaRPr>
          </a:p>
        </p:txBody>
      </p:sp>
      <p:sp>
        <p:nvSpPr>
          <p:cNvPr id="7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2315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5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60071" y="246738"/>
            <a:ext cx="3795815" cy="6529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600" dirty="0" err="1" smtClean="0">
                <a:solidFill>
                  <a:schemeClr val="bg1"/>
                </a:solidFill>
              </a:rPr>
              <a:t>Methodology</a:t>
            </a:r>
            <a:endParaRPr lang="es-CO" sz="3600" dirty="0">
              <a:solidFill>
                <a:schemeClr val="bg1"/>
              </a:solidFill>
            </a:endParaRPr>
          </a:p>
        </p:txBody>
      </p:sp>
      <p:sp>
        <p:nvSpPr>
          <p:cNvPr id="9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2315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852" y="184546"/>
            <a:ext cx="3302480" cy="1273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200" dirty="0" smtClean="0">
                <a:solidFill>
                  <a:schemeClr val="bg1"/>
                </a:solidFill>
              </a:rPr>
              <a:t>Models, </a:t>
            </a:r>
            <a:r>
              <a:rPr lang="es-CO" sz="3200" dirty="0" err="1" smtClean="0">
                <a:solidFill>
                  <a:schemeClr val="bg1"/>
                </a:solidFill>
              </a:rPr>
              <a:t>formulations</a:t>
            </a:r>
            <a:r>
              <a:rPr lang="es-CO" sz="3200" dirty="0" smtClean="0">
                <a:solidFill>
                  <a:schemeClr val="bg1"/>
                </a:solidFill>
              </a:rPr>
              <a:t> and </a:t>
            </a:r>
            <a:r>
              <a:rPr lang="es-CO" sz="3200" dirty="0" err="1" smtClean="0">
                <a:solidFill>
                  <a:schemeClr val="bg1"/>
                </a:solidFill>
              </a:rPr>
              <a:t>techniques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2315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77634" y="344203"/>
            <a:ext cx="3302480" cy="1273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600" dirty="0" err="1">
                <a:solidFill>
                  <a:schemeClr val="bg1"/>
                </a:solidFill>
              </a:rPr>
              <a:t>Results</a:t>
            </a:r>
            <a:r>
              <a:rPr lang="es-CO" sz="3600" dirty="0">
                <a:solidFill>
                  <a:schemeClr val="bg1"/>
                </a:solidFill>
              </a:rPr>
              <a:t> and </a:t>
            </a:r>
            <a:r>
              <a:rPr lang="es-CO" sz="3600" dirty="0" err="1">
                <a:solidFill>
                  <a:schemeClr val="bg1"/>
                </a:solidFill>
              </a:rPr>
              <a:t>Discussion</a:t>
            </a:r>
            <a:endParaRPr lang="es-CO" sz="3600" dirty="0">
              <a:solidFill>
                <a:schemeClr val="bg1"/>
              </a:solidFill>
            </a:endParaRPr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3814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77634" y="142240"/>
            <a:ext cx="3302480" cy="6784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600" dirty="0" err="1" smtClean="0">
                <a:solidFill>
                  <a:schemeClr val="bg1"/>
                </a:solidFill>
              </a:rPr>
              <a:t>Conclusions</a:t>
            </a:r>
            <a:r>
              <a:rPr lang="es-CO" sz="3600" dirty="0" smtClean="0">
                <a:solidFill>
                  <a:schemeClr val="bg1"/>
                </a:solidFill>
              </a:rPr>
              <a:t> and </a:t>
            </a:r>
            <a:r>
              <a:rPr lang="es-CO" sz="3600" dirty="0" err="1" smtClean="0">
                <a:solidFill>
                  <a:schemeClr val="bg1"/>
                </a:solidFill>
              </a:rPr>
              <a:t>future</a:t>
            </a:r>
            <a:r>
              <a:rPr lang="es-CO" sz="3600" dirty="0" smtClean="0">
                <a:solidFill>
                  <a:schemeClr val="bg1"/>
                </a:solidFill>
              </a:rPr>
              <a:t> research</a:t>
            </a:r>
            <a:endParaRPr lang="es-CO" sz="3600" dirty="0">
              <a:solidFill>
                <a:schemeClr val="bg1"/>
              </a:solidFill>
            </a:endParaRPr>
          </a:p>
        </p:txBody>
      </p:sp>
      <p:sp>
        <p:nvSpPr>
          <p:cNvPr id="6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660071" y="633814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 PANAM 2020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5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165</Words>
  <Application>Microsoft Office PowerPoint</Application>
  <PresentationFormat>Panorámica</PresentationFormat>
  <Paragraphs>47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Rockwell</vt:lpstr>
      <vt:lpstr>Wingdings</vt:lpstr>
      <vt:lpstr>Tema de Office</vt:lpstr>
      <vt:lpstr>Instructions</vt:lpstr>
      <vt:lpstr>XXI PANAM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Mario Gustavo CHONG CHONG</dc:creator>
  <cp:lastModifiedBy>Lilian Carolina Gallardo Vargas</cp:lastModifiedBy>
  <cp:revision>4</cp:revision>
  <dcterms:created xsi:type="dcterms:W3CDTF">2015-11-23T15:47:53Z</dcterms:created>
  <dcterms:modified xsi:type="dcterms:W3CDTF">2020-02-10T16:36:40Z</dcterms:modified>
</cp:coreProperties>
</file>